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9" r:id="rId2"/>
    <p:sldId id="286" r:id="rId3"/>
    <p:sldId id="713" r:id="rId4"/>
    <p:sldId id="714" r:id="rId5"/>
    <p:sldId id="715" r:id="rId6"/>
    <p:sldId id="710" r:id="rId7"/>
    <p:sldId id="712" r:id="rId8"/>
    <p:sldId id="711" r:id="rId9"/>
    <p:sldId id="708" r:id="rId10"/>
    <p:sldId id="695" r:id="rId11"/>
    <p:sldId id="716" r:id="rId12"/>
    <p:sldId id="684" r:id="rId13"/>
    <p:sldId id="680" r:id="rId14"/>
    <p:sldId id="699" r:id="rId15"/>
    <p:sldId id="29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三處觀（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八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三處觀（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八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73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4CB9702-CAB4-B998-8957-FF4E5DDD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277067"/>
            <a:ext cx="11931282" cy="615116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CB7FBA5-6509-CE4B-79A4-E96B7B4A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2275628"/>
            <a:ext cx="7519416" cy="123652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FD68E6-20F8-AB4D-7F95-F3D9709D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376" y="4292705"/>
            <a:ext cx="3059682" cy="3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91D794-5BE3-94D6-4BCB-87301922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1" y="439976"/>
            <a:ext cx="10314433" cy="59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98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0EA9AAF-9B47-D578-C8A5-93AE7DF3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990273"/>
            <a:ext cx="10040751" cy="468695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C1D6D4B-B2B9-C249-296B-38701D12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07" y="2994819"/>
            <a:ext cx="6335009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F86066A-A7F4-2BF5-011D-059CFC17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7" y="612648"/>
            <a:ext cx="12136629" cy="53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6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84A5AB9-829E-D393-6616-5D1EF898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632581"/>
            <a:ext cx="12118848" cy="54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1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三處觀（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八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1DBE59-3C05-0B81-D4E2-9F75EA67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489639"/>
            <a:ext cx="11819630" cy="56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6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187C9B-C53B-4DB3-901B-33FEEA5B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879395"/>
            <a:ext cx="11990832" cy="470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95AF0B-2EA7-62AA-5FF9-84CE383C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13400"/>
            <a:ext cx="11405616" cy="61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D902988-5F45-D3F0-05B5-F8CA27A6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948"/>
            <a:ext cx="12192000" cy="53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699DE0D-40CB-3651-BF54-840261831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881"/>
            <a:ext cx="12192000" cy="58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7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BD0CB9-DE1C-F4C1-788A-519D3F7A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1409418"/>
            <a:ext cx="1025033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F4397FF-2DC9-965A-E5C1-1D84BC62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" y="725067"/>
            <a:ext cx="12088368" cy="512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7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46560</TotalTime>
  <Words>94</Words>
  <Application>Microsoft Office PowerPoint</Application>
  <PresentationFormat>寬螢幕</PresentationFormat>
  <Paragraphs>19</Paragraphs>
  <Slides>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1416</cp:revision>
  <dcterms:created xsi:type="dcterms:W3CDTF">2023-08-17T10:12:34Z</dcterms:created>
  <dcterms:modified xsi:type="dcterms:W3CDTF">2024-12-31T06:43:43Z</dcterms:modified>
</cp:coreProperties>
</file>